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S" initials="AS" lastIdx="1" clrIdx="0">
    <p:extLst>
      <p:ext uri="{19B8F6BF-5375-455C-9EA6-DF929625EA0E}">
        <p15:presenceInfo xmlns:p15="http://schemas.microsoft.com/office/powerpoint/2012/main" userId="0c60c3948bad93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58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94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848642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Human Motion Capture Using Wearable Sensors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88" y="3399006"/>
            <a:ext cx="7556421" cy="272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in-depth exploration of the Real-Time Human Motion Capture system, highlighting its design, methodology, and applications. This project leverages wearable sensors to track human movement with high accuracy, enabling applications in healthcare, sports, and animation.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708577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ABHISHEK S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85" y="3397967"/>
            <a:ext cx="4774516" cy="38961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0812" y="587454"/>
            <a:ext cx="5856565" cy="731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4600" dirty="0"/>
          </a:p>
        </p:txBody>
      </p:sp>
      <p:sp>
        <p:nvSpPr>
          <p:cNvPr id="5" name="Text 1"/>
          <p:cNvSpPr/>
          <p:nvPr/>
        </p:nvSpPr>
        <p:spPr>
          <a:xfrm>
            <a:off x="780812" y="1680091"/>
            <a:ext cx="7582376" cy="446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real-time motion capture achieved.</a:t>
            </a:r>
            <a:endParaRPr lang="en-US" sz="2500" dirty="0"/>
          </a:p>
        </p:txBody>
      </p:sp>
      <p:sp>
        <p:nvSpPr>
          <p:cNvPr id="6" name="Text 2"/>
          <p:cNvSpPr/>
          <p:nvPr/>
        </p:nvSpPr>
        <p:spPr>
          <a:xfrm>
            <a:off x="780812" y="2377202"/>
            <a:ext cx="7582376" cy="446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Portable and low-cost system developed.</a:t>
            </a:r>
            <a:endParaRPr lang="en-US" sz="2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93" y="3325297"/>
            <a:ext cx="5445323" cy="40414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6081" y="3275052"/>
            <a:ext cx="67460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7" y="140268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89" y="281189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Promising technology with wide applications.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93788" y="362235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Accurate, portable, and low-cost motion capture.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93787" y="44559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feedback for instant adjustments.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93790" y="533956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for innovation in various fields.</a:t>
            </a:r>
            <a:endParaRPr lang="en-US" sz="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74FD76F-3A38-3DB9-8437-FBD3F47F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5014555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86527" y="1722358"/>
            <a:ext cx="4011692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Tracking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86527" y="2414707"/>
            <a:ext cx="6025158" cy="764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human movement in real-time with high accuracy, capturing subtle details.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432070" y="1737152"/>
            <a:ext cx="4011692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Wearable &amp; Portable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432070" y="2414707"/>
            <a:ext cx="6566059" cy="764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sensors attach easily to the body for unrestricted movement.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86527" y="3756660"/>
            <a:ext cx="4011692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Versatile Uses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786527" y="4449008"/>
            <a:ext cx="6025158" cy="764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in entertainment, sports, healthcare, and VR, with wide-ranging applications.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458" y="3756660"/>
            <a:ext cx="5102061" cy="349080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285315" y="7135535"/>
            <a:ext cx="656605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7527"/>
            <a:ext cx="63418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 of the Project</a:t>
            </a:r>
            <a:endParaRPr lang="en-US" sz="46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2319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2395895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319457"/>
            <a:ext cx="34378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Accurate Motion Capture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Capturing motion of arms, legs, and torso.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4018" y="3748921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Feedback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7017306" y="418064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instant motion feedback to the user.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2801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5101947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025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Portable &amp; Low-Cost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7045175" y="553581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Alternative to traditional systems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785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9019" y="6454973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017306" y="6378535"/>
            <a:ext cx="38300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Uncontrolled Environments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017306" y="68866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Motion capture outdoors or in crowded spaces.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655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Identification &amp; Proposed Solution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793790" y="32719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93789" y="38763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Uncomfortable and bulky wearable suits.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88" y="485743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sensors reduce efficiency.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85636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expense.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2719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Solution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4902386" y="38763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components attached to clothing.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02385" y="485872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Customizable to body type.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02386" y="58576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Stretchable materials for comfort.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2583"/>
            <a:ext cx="61269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Components Required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992" y="2138912"/>
            <a:ext cx="3005495" cy="30202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119" y="57152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Arduino UNO</a:t>
            </a:r>
            <a:endParaRPr lang="en-US" sz="2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82" y="2301024"/>
            <a:ext cx="3093496" cy="28631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95266" y="56808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USB Cable</a:t>
            </a:r>
            <a:endParaRPr lang="en-US" sz="2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158" y="2143959"/>
            <a:ext cx="3190042" cy="3020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1354" y="56911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MPU6050</a:t>
            </a:r>
            <a:endParaRPr lang="en-US" sz="26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7752" y="2138911"/>
            <a:ext cx="2977039" cy="302529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653361" y="56911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Bread Board</a:t>
            </a:r>
            <a:endParaRPr lang="en-US" sz="2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699746" y="60811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BLOCK DIAGRAM</a:t>
            </a:r>
            <a:endParaRPr lang="en-US" sz="4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60483"/>
            <a:ext cx="13042821" cy="5393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7686" y="709674"/>
            <a:ext cx="5019199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CIRCUIT  DIAGRAM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89" y="1705570"/>
            <a:ext cx="8369022" cy="56465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06996" y="1705570"/>
            <a:ext cx="2643664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790" y="717000"/>
            <a:ext cx="416790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74996"/>
            <a:ext cx="793790" cy="1047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25704" y="2033707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Selection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825704" y="2452789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IMU sensors measure acceleration and angular velocity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22746"/>
            <a:ext cx="793790" cy="1047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25704" y="3081457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Placement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825704" y="349424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capture of body part motion.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70496"/>
            <a:ext cx="793790" cy="1047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25704" y="4129207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Acquisition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825704" y="454199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Wireless data transmission to microcontroller.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18246"/>
            <a:ext cx="793790" cy="1047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25704" y="5176957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Processing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825704" y="558974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Orientation estimation via software algorithms.</a:t>
            </a:r>
            <a:endParaRPr lang="en-US" sz="2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65996"/>
            <a:ext cx="793790" cy="1047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25704" y="6195893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Feedback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1825704" y="6637496"/>
            <a:ext cx="120109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Displayed on computer screen for adjustments.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04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03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95" y="55920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Gaming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822364" y="6179916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Character animation and immersive experiences.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78583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53733" y="56685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Sports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4153733" y="618387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athletic performance and training.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77055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934" y="56685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7485221" y="619659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Rehabilitation and remote patient monitoring.</a:t>
            </a:r>
            <a:endParaRPr lang="en-US" sz="2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70021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88135" y="56697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Robotics</a:t>
            </a:r>
            <a:endParaRPr lang="en-US" sz="3200" dirty="0"/>
          </a:p>
        </p:txBody>
      </p:sp>
      <p:sp>
        <p:nvSpPr>
          <p:cNvPr id="15" name="Text 8"/>
          <p:cNvSpPr/>
          <p:nvPr/>
        </p:nvSpPr>
        <p:spPr>
          <a:xfrm>
            <a:off x="10830996" y="619659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Controlling robots with human motion.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326</Words>
  <Application>Microsoft Office PowerPoint</Application>
  <PresentationFormat>Custom</PresentationFormat>
  <Paragraphs>78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S</cp:lastModifiedBy>
  <cp:revision>2</cp:revision>
  <dcterms:created xsi:type="dcterms:W3CDTF">2025-03-01T15:55:34Z</dcterms:created>
  <dcterms:modified xsi:type="dcterms:W3CDTF">2025-03-01T18:28:52Z</dcterms:modified>
</cp:coreProperties>
</file>